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5447" r:id="rId4"/>
  </p:sldMasterIdLst>
  <p:notesMasterIdLst>
    <p:notesMasterId r:id="rId8"/>
  </p:notesMasterIdLst>
  <p:handoutMasterIdLst>
    <p:handoutMasterId r:id="rId9"/>
  </p:handoutMasterIdLst>
  <p:sldIdLst>
    <p:sldId id="2147480016" r:id="rId5"/>
    <p:sldId id="2147479974" r:id="rId6"/>
    <p:sldId id="2147480055" r:id="rId7"/>
  </p:sldIdLst>
  <p:sldSz cx="12192000" cy="6858000"/>
  <p:notesSz cx="6858000" cy="9144000"/>
  <p:embeddedFontLst>
    <p:embeddedFont>
      <p:font typeface="Open Sans" panose="020B0606030504020204" pitchFamily="34" charset="0"/>
      <p:regular r:id="rId10"/>
      <p:bold r:id="rId11"/>
      <p:italic r:id="rId12"/>
      <p:boldItalic r:id="rId13"/>
    </p:embeddedFont>
    <p:embeddedFont>
      <p:font typeface="Open Sans ExtraBold" panose="020B0906030804020204" pitchFamily="34" charset="0"/>
      <p:bold r:id="rId14"/>
      <p:italic r:id="rId15"/>
      <p:boldItalic r:id="rId16"/>
    </p:embeddedFont>
    <p:embeddedFont>
      <p:font typeface="Segoe Sans Text" pitchFamily="2" charset="0"/>
      <p:regular r:id="rId17"/>
      <p:bold r:id="rId18"/>
    </p:embeddedFont>
    <p:embeddedFont>
      <p:font typeface="Segoe UI" panose="020B0502040204020203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3 - Content slides" id="{93CA586B-067E-FD48-9DD1-5E50DEAEC65A}">
          <p14:sldIdLst>
            <p14:sldId id="2147480016"/>
            <p14:sldId id="2147479974"/>
            <p14:sldId id="214748005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63421D-4321-9136-2CF8-BA861CB3CFB1}" name="Kassi Coronado (24 Seven LLC)" initials="KC" userId="S::v-kcoronado@microsoft.com::cd33be6b-f911-4a28-b933-ff482ff39df5" providerId="AD"/>
  <p188:author id="{FC935A45-66CB-9E4B-9E52-96F39A49F272}" name="Vega, Andrea" initials="VA" userId="S::avega_aquent.com#ext#@microsoft.onmicrosoft.com::8f5454d2-9ac1-4af3-8ec9-3aa518324a31" providerId="AD"/>
  <p188:author id="{CC33D747-781C-630E-E85C-AAD89A814E8C}" name="Leandra Thorne (AQUENT LLC)" initials="" userId="S::v-lthorne@microsoft.com::e27b9184-cf58-4272-b161-6af4edbe7f1e" providerId="AD"/>
  <p188:author id="{C34BCEA6-9E00-2E81-8DF9-1754802D1AB5}" name="Luke Reardon (Spur Reply LLC)" initials="LR" userId="S::v-lukreardon@microsoft.com::78872b29-80a1-4d1c-8370-1e71cbfb1f56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A1E8"/>
    <a:srgbClr val="C914BA"/>
    <a:srgbClr val="B01EC5"/>
    <a:srgbClr val="403BDF"/>
    <a:srgbClr val="8D28CF"/>
    <a:srgbClr val="C316BA"/>
    <a:srgbClr val="9D25CA"/>
    <a:srgbClr val="8A19C2"/>
    <a:srgbClr val="6624CD"/>
    <a:srgbClr val="512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19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6548" y="202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ada Hole" userId="dadefa3f-d4cd-44e1-9465-7e697d16dece" providerId="ADAL" clId="{77166E45-DEE5-44E7-8A94-A3DB6D282CF6}"/>
    <pc:docChg chg="modSld">
      <pc:chgData name="Harshada Hole" userId="dadefa3f-d4cd-44e1-9465-7e697d16dece" providerId="ADAL" clId="{77166E45-DEE5-44E7-8A94-A3DB6D282CF6}" dt="2024-10-14T19:25:50.762" v="0" actId="2711"/>
      <pc:docMkLst>
        <pc:docMk/>
      </pc:docMkLst>
      <pc:sldChg chg="modSp mod">
        <pc:chgData name="Harshada Hole" userId="dadefa3f-d4cd-44e1-9465-7e697d16dece" providerId="ADAL" clId="{77166E45-DEE5-44E7-8A94-A3DB6D282CF6}" dt="2024-10-14T19:25:50.762" v="0" actId="2711"/>
        <pc:sldMkLst>
          <pc:docMk/>
          <pc:sldMk cId="1547017170" sldId="2147480016"/>
        </pc:sldMkLst>
        <pc:spChg chg="mod">
          <ac:chgData name="Harshada Hole" userId="dadefa3f-d4cd-44e1-9465-7e697d16dece" providerId="ADAL" clId="{77166E45-DEE5-44E7-8A94-A3DB6D282CF6}" dt="2024-10-14T19:25:50.762" v="0" actId="2711"/>
          <ac:spMkLst>
            <pc:docMk/>
            <pc:sldMk cId="1547017170" sldId="2147480016"/>
            <ac:spMk id="2" creationId="{D6682FBF-48F6-CB14-CB52-D8D4EC9E4F9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10/22/2024 8:43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10/22/2024 8:43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purple background&#10;&#10;Description automatically generated">
            <a:extLst>
              <a:ext uri="{FF2B5EF4-FFF2-40B4-BE49-F238E27FC236}">
                <a16:creationId xmlns:a16="http://schemas.microsoft.com/office/drawing/2014/main" id="{9EC24759-7464-C6B7-9792-89C0641846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2029789"/>
            <a:ext cx="12199747" cy="482639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76C041-532F-F43B-E56A-D11D70FAF9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8D7AE4CB-4BC7-3659-5E28-0484F77A1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3" name="Picture 2" descr="A black and purple rectangle&#10;&#10;Description automatically generated">
            <a:extLst>
              <a:ext uri="{FF2B5EF4-FFF2-40B4-BE49-F238E27FC236}">
                <a16:creationId xmlns:a16="http://schemas.microsoft.com/office/drawing/2014/main" id="{CD753D8B-0559-24E8-1ACE-008A0F22D1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6436" y="0"/>
            <a:ext cx="1582439" cy="1582439"/>
          </a:xfrm>
          <a:prstGeom prst="rect">
            <a:avLst/>
          </a:prstGeom>
        </p:spPr>
      </p:pic>
      <p:pic>
        <p:nvPicPr>
          <p:cNvPr id="5" name="Picture 4" descr="A black and purple corner&#10;&#10;Description automatically generated">
            <a:extLst>
              <a:ext uri="{FF2B5EF4-FFF2-40B4-BE49-F238E27FC236}">
                <a16:creationId xmlns:a16="http://schemas.microsoft.com/office/drawing/2014/main" id="{693F9D8C-D0A8-274C-0D56-0FA50BDD959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75561"/>
            <a:ext cx="1582439" cy="15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6AA99-1297-12FD-081B-24CFF550E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8DE64F1-DF22-E589-8C11-ACD55B9D76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45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28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100000">
                  <a:schemeClr val="accent5"/>
                </a:gs>
                <a:gs pos="57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100000">
                  <a:schemeClr val="accent5"/>
                </a:gs>
                <a:gs pos="78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43DD3C-EF39-7D63-6E80-000308716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B7C40130-58B8-AAEF-0A32-6EC8DAE77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100000">
                  <a:schemeClr val="accent2"/>
                </a:gs>
                <a:gs pos="34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36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36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2731B-8354-7EF5-645C-6A15D1B141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3620E8-F1EC-5C81-27C7-D07C4CC889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8B521DC-FCFC-AA5C-BB30-40A68EF5BC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8" y="2225047"/>
            <a:ext cx="4448427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2" y="3405030"/>
            <a:ext cx="5046645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992966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5" y="2814514"/>
            <a:ext cx="3923723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25000">
                <a:schemeClr val="accent2"/>
              </a:gs>
              <a:gs pos="63000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8" y="3995552"/>
            <a:ext cx="2837179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76EA7-55DD-7A4E-0E59-9006E89A8D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952D33F-DC45-A4BA-37E7-8124B975E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7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7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6412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36713C9-B45C-A1D1-2680-F6C4780CA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AED0F27B-6FD7-DAAB-45DB-AC3D37480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6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2">
    <p:bg>
      <p:bgPr>
        <a:gradFill flip="none" rotWithShape="1">
          <a:gsLst>
            <a:gs pos="85000">
              <a:schemeClr val="bg1"/>
            </a:gs>
            <a:gs pos="70000">
              <a:schemeClr val="bg1"/>
            </a:gs>
            <a:gs pos="40000">
              <a:srgbClr val="9C89E7"/>
            </a:gs>
            <a:gs pos="32000">
              <a:srgbClr val="7F66E0"/>
            </a:gs>
            <a:gs pos="19000">
              <a:srgbClr val="6546D9"/>
            </a:gs>
            <a:gs pos="47000">
              <a:srgbClr val="CEC4F3"/>
            </a:gs>
            <a:gs pos="13000">
              <a:srgbClr val="5633D5"/>
            </a:gs>
            <a:gs pos="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robot in space&#10;&#10;Description automatically generated">
            <a:extLst>
              <a:ext uri="{FF2B5EF4-FFF2-40B4-BE49-F238E27FC236}">
                <a16:creationId xmlns:a16="http://schemas.microsoft.com/office/drawing/2014/main" id="{9BABC30B-38E4-657A-DE90-64F92FF34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19" y="-10708"/>
            <a:ext cx="12211034" cy="6868707"/>
          </a:xfrm>
          <a:prstGeom prst="rect">
            <a:avLst/>
          </a:prstGeom>
          <a:noFill/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4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BAF4C1C-4A7D-37B4-88E4-F07888746C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4830163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9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24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ed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C8529-E697-C779-911F-2EAE00ABD8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4" name="Picture 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ECFAA84-EEA6-8DBB-7C4D-C94FCA523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441086" y="1463520"/>
            <a:ext cx="7307582" cy="1263966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3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6" name="Rounded Rectangle 2">
            <a:extLst>
              <a:ext uri="{FF2B5EF4-FFF2-40B4-BE49-F238E27FC236}">
                <a16:creationId xmlns:a16="http://schemas.microsoft.com/office/drawing/2014/main" id="{3EE21699-2E7B-D11E-CB54-C8DE57873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441086" y="3013350"/>
            <a:ext cx="7307582" cy="3317707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3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3" name="Rounded Rectangle 2">
            <a:extLst>
              <a:ext uri="{FF2B5EF4-FFF2-40B4-BE49-F238E27FC236}">
                <a16:creationId xmlns:a16="http://schemas.microsoft.com/office/drawing/2014/main" id="{61E8D7CC-F04F-3221-C8E7-BAA5D73B5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4367983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FFEB3664-78E6-0581-0128-912A24E52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3381738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3FC8617E-9EA2-8C56-BF9F-C0DE064C0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35766" y="5334634"/>
            <a:ext cx="6500298" cy="623446"/>
          </a:xfrm>
          <a:prstGeom prst="roundRect">
            <a:avLst/>
          </a:prstGeom>
          <a:solidFill>
            <a:srgbClr val="B2A1E8">
              <a:alpha val="54097"/>
            </a:srgbClr>
          </a:solidFill>
          <a:ln w="381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3897" y="3550865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34719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002ECEE-477F-7C0F-7637-F359AC1556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8491" y="3547419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21687FED-80AC-D2C2-5F10-C3866BA17C1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29567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8F7E301-3241-A793-8E50-0C46BA58C6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20540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E4F3366-E466-F280-A01F-D4CD51F17A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19263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D9F10BBD-64C7-7999-4540-62B34083C4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0235" y="2150220"/>
            <a:ext cx="920907" cy="307777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84CBE9D3-8223-8676-BFED-E7F20A86AC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73897" y="454120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9F47264A-C292-DDE5-5B8A-C03D1828EB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73897" y="551238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6059E30-1AE7-8000-A01F-AF05F6CCA3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58491" y="4531561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8CDFCB61-9790-C554-CED4-EFD4BC843F6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58491" y="5500205"/>
            <a:ext cx="3454511" cy="307777"/>
          </a:xfrm>
        </p:spPr>
        <p:txBody>
          <a:bodyPr wrap="square">
            <a:spAutoFit/>
          </a:bodyPr>
          <a:lstStyle>
            <a:lvl1pPr marL="0" indent="0" algn="l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.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595FA03A-4709-09EB-3EF7-5E45713435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34719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99BC2615-95A0-0D90-64E4-934D87DFCB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29567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AD44E6B-2226-267A-C1B7-AC481D3768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0540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F89A978-BB55-928A-3D50-E33229CCE8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19263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4CA598A1-BB42-FC51-A835-57B109B2B6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10235" y="1753061"/>
            <a:ext cx="920907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25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43175550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purple background&#10;&#10;Description automatically generated">
            <a:extLst>
              <a:ext uri="{FF2B5EF4-FFF2-40B4-BE49-F238E27FC236}">
                <a16:creationId xmlns:a16="http://schemas.microsoft.com/office/drawing/2014/main" id="{CE14285C-CEF9-206F-D327-EC97E6888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2227"/>
            <a:ext cx="12191999" cy="482639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921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0" y="0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719478DA-0DD7-5CE3-C2F1-F5D2C8A2D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4924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 side by s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E3974D-648B-CEC0-DAC9-9434567BF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5056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76B0520-106B-C90B-EA7C-6CDA24D27B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9620" y="0"/>
            <a:ext cx="4448436" cy="3840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519" y="2309810"/>
            <a:ext cx="3588023" cy="1107996"/>
          </a:xfrm>
        </p:spPr>
        <p:txBody>
          <a:bodyPr anchor="t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588023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09504" y="2019300"/>
            <a:ext cx="6899884" cy="0"/>
          </a:xfrm>
          <a:prstGeom prst="line">
            <a:avLst/>
          </a:prstGeom>
          <a:ln w="38100" cap="rnd">
            <a:gradFill>
              <a:gsLst>
                <a:gs pos="100000">
                  <a:schemeClr val="accent2"/>
                </a:gs>
                <a:gs pos="11000">
                  <a:schemeClr val="accent1"/>
                </a:gs>
              </a:gsLst>
              <a:lin ang="3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C05FA33-9ECE-89D3-0FF6-8A6666DF2B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9504" y="2350840"/>
            <a:ext cx="4669961" cy="1107996"/>
          </a:xfrm>
        </p:spPr>
        <p:txBody>
          <a:bodyPr anchor="t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1925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291593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5A47A8-2169-3B79-8B20-64EF77DA21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0AFC7090-85B0-2F63-6B34-67B6D4F7B4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40C042-CC91-F47A-3F2F-15158DFA2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8" name="Picture 1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FA3B521F-027C-87FA-446D-515F0F0A6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956286-1F73-55E9-EE86-37DB3DEEA1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55915901-ECDB-4EF4-A1CE-7C0BC1835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21035" y="3601532"/>
            <a:ext cx="0" cy="420453"/>
          </a:xfrm>
          <a:prstGeom prst="line">
            <a:avLst/>
          </a:prstGeom>
          <a:ln w="381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21385" y="3182145"/>
            <a:ext cx="0" cy="419387"/>
          </a:xfrm>
          <a:prstGeom prst="line">
            <a:avLst/>
          </a:prstGeom>
          <a:ln w="38100">
            <a:gradFill>
              <a:gsLst>
                <a:gs pos="0">
                  <a:srgbClr val="8D28CF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15385" y="3601532"/>
            <a:ext cx="0" cy="420453"/>
          </a:xfrm>
          <a:prstGeom prst="line">
            <a:avLst/>
          </a:prstGeom>
          <a:ln w="38100">
            <a:gradFill>
              <a:gsLst>
                <a:gs pos="0">
                  <a:srgbClr val="B01EC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15997" y="3182145"/>
            <a:ext cx="0" cy="419387"/>
          </a:xfrm>
          <a:prstGeom prst="line">
            <a:avLst/>
          </a:prstGeom>
          <a:ln w="38100">
            <a:gradFill>
              <a:gsLst>
                <a:gs pos="0">
                  <a:srgbClr val="C914B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3810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2633" y="401684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5671F1-8A09-40EC-4D54-B982D926EC96}"/>
              </a:ext>
            </a:extLst>
          </p:cNvPr>
          <p:cNvSpPr/>
          <p:nvPr userDrawn="1"/>
        </p:nvSpPr>
        <p:spPr bwMode="auto">
          <a:xfrm>
            <a:off x="6156983" y="401684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A9BC68-C6B8-D565-0748-28A968730E80}"/>
              </a:ext>
            </a:extLst>
          </p:cNvPr>
          <p:cNvSpPr/>
          <p:nvPr userDrawn="1"/>
        </p:nvSpPr>
        <p:spPr bwMode="auto">
          <a:xfrm>
            <a:off x="3362983" y="307069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ADFA63-F307-3FDB-6B54-2A0F899E8837}"/>
              </a:ext>
            </a:extLst>
          </p:cNvPr>
          <p:cNvSpPr/>
          <p:nvPr userDrawn="1"/>
        </p:nvSpPr>
        <p:spPr bwMode="auto">
          <a:xfrm>
            <a:off x="8957595" y="3070699"/>
            <a:ext cx="116805" cy="11680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6" grpId="0" animBg="1"/>
      <p:bldP spid="7" grpId="0" animBg="1"/>
      <p:bldP spid="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A45E06-51A3-E060-6B22-CEC57F659F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1B409D9-E895-BDB4-8849-C1D396AE7A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24333" y="1779608"/>
            <a:ext cx="0" cy="661840"/>
          </a:xfrm>
          <a:prstGeom prst="line">
            <a:avLst/>
          </a:prstGeom>
          <a:ln w="381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38100">
            <a:gradFill>
              <a:gsLst>
                <a:gs pos="0">
                  <a:srgbClr val="9D25C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38100">
            <a:gradFill>
              <a:gsLst>
                <a:gs pos="0">
                  <a:srgbClr val="C316BA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3810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1488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07758F-21F8-E400-CC05-3A31A541E844}"/>
              </a:ext>
            </a:extLst>
          </p:cNvPr>
          <p:cNvSpPr/>
          <p:nvPr userDrawn="1"/>
        </p:nvSpPr>
        <p:spPr bwMode="auto">
          <a:xfrm>
            <a:off x="4473920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8B7DA2-3202-0F32-94B6-7D5589B91681}"/>
              </a:ext>
            </a:extLst>
          </p:cNvPr>
          <p:cNvSpPr/>
          <p:nvPr userDrawn="1"/>
        </p:nvSpPr>
        <p:spPr bwMode="auto">
          <a:xfrm>
            <a:off x="8401343" y="2433953"/>
            <a:ext cx="125691" cy="12569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3" grpId="0" animBg="1"/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1C9259-A640-B1D4-1765-123B9C6C88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7789CAA-6273-7DA9-120D-03D4DFDF45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87600A-7F4D-2BE2-D906-E2BD322A812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238055" y="2025650"/>
            <a:ext cx="5366928" cy="347472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F51DDD-B21D-3515-DB4F-76896FD7AB4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83212" y="2025650"/>
            <a:ext cx="5366928" cy="347472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B252EB1F-4DF1-3AB1-1380-402B3B6EE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D2C26F-820C-FF4F-F80D-E6DDEC87769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38443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6ED0A8-5272-42EA-6805-B8390E3615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D80AE62-0ED5-F3BC-7F78-FBBECB925BC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60527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82A6D5-A981-23F6-2D5B-77818772E1D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1" y="2025649"/>
            <a:ext cx="3474719" cy="3474719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filmstrip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23BAD4-E2BA-089E-7EFA-AFAF4B199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B64663-6E91-0B31-A84B-BB9FA049D8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1078" y="5334000"/>
            <a:ext cx="4892040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0606" y="5334000"/>
            <a:ext cx="4892040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76514B-0157-5C0F-848E-AD2F01700A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0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lock to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29696F-B55A-B67B-F199-23FB12BCDD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B96054D-C752-A3F3-9BA2-32CB9F1A9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9BEC6A-EDEA-06B5-C669-F57ED969C40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F11DFDFA-44E1-8979-00DD-CFA891739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57938" y="1675158"/>
            <a:ext cx="3799841" cy="3631297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958941" y="1778698"/>
            <a:ext cx="3597835" cy="3424216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pic>
        <p:nvPicPr>
          <p:cNvPr id="8" name="Picture 7" descr="A black and purple rectangle&#10;&#10;Description automatically generated">
            <a:extLst>
              <a:ext uri="{FF2B5EF4-FFF2-40B4-BE49-F238E27FC236}">
                <a16:creationId xmlns:a16="http://schemas.microsoft.com/office/drawing/2014/main" id="{090A45EB-2D4F-8298-AA38-E1C56B8D65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776" y="1388018"/>
            <a:ext cx="379674" cy="379674"/>
          </a:xfrm>
          <a:prstGeom prst="rect">
            <a:avLst/>
          </a:prstGeom>
        </p:spPr>
      </p:pic>
      <p:pic>
        <p:nvPicPr>
          <p:cNvPr id="9" name="Picture 8" descr="A black and purple corner&#10;&#10;Description automatically generated">
            <a:extLst>
              <a:ext uri="{FF2B5EF4-FFF2-40B4-BE49-F238E27FC236}">
                <a16:creationId xmlns:a16="http://schemas.microsoft.com/office/drawing/2014/main" id="{49CCE1B5-475F-A70F-53A8-CF2FEDC9D9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451" y="5195684"/>
            <a:ext cx="379674" cy="379674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D3562E1F-7287-9D29-F0B9-BB225A553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3013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6FBDDF7-5CE2-295C-C243-A289DC507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013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016737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round images/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ED2B24-D767-6A81-7A3A-4EB5DC071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A6876A5-0709-64A8-7027-5F1091C340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5306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029985C-3AFB-F587-A7DB-738DEF58E4ED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3485661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07DA10-5502-3891-9D9E-89EEDD82F5F3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6387122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49B88A-2F2C-C227-EDED-DECE8A82FDDD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9288584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624F15-6CD7-3E67-AC30-FF4C14934D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67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8ACD423A-5E53-D87A-0354-F8207EF4E8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pic>
        <p:nvPicPr>
          <p:cNvPr id="6" name="Picture 5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B3BCB5BD-1B12-21A8-C6B6-2A57106BDB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22100" y="0"/>
            <a:ext cx="52699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4" name="Picture 3" descr="A purple ball on a purple ball on a clear bar&#10;&#10;Description automatically generated with medium confidence">
            <a:extLst>
              <a:ext uri="{FF2B5EF4-FFF2-40B4-BE49-F238E27FC236}">
                <a16:creationId xmlns:a16="http://schemas.microsoft.com/office/drawing/2014/main" id="{6D2976F6-ACFD-86C8-D54A-5D6006ED73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3957639" y="-1"/>
            <a:ext cx="8234362" cy="57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18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5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5ADBFE-C736-3C63-F2B0-0E8749F1A1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3" name="Picture 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F27967B5-D35D-AACF-06A4-0E42E5CF7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642947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642946"/>
            <a:ext cx="1737360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D7969A-8773-9EDF-DC92-BA9D58D551B5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2899508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A7A879F-00F3-4924-BB38-7BFCD8D11923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 bwMode="ltGray">
          <a:xfrm>
            <a:off x="5226539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68E3DAE-9F49-F1CB-B401-ABA19A65E4C9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541847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14182EE-8ADB-21BC-4705-6FDE85A7D5C5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 bwMode="ltGray">
          <a:xfrm>
            <a:off x="9863016" y="2671011"/>
            <a:ext cx="1737360" cy="173736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7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21F7F2-283D-1D39-FFE5-F8F20679E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320606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29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9C776D-0B0A-055D-CA70-40BDA2B77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051" y="3438427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A869C8B-6D1C-5F72-5874-6EF0B4162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D1A77B2-A988-B9A1-DE55-3FD25E9F57D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7102333" y="1853587"/>
            <a:ext cx="3760469" cy="376047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190500" dir="4200000" sx="90000" sy="9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CD966E-E41B-2292-2FDD-5ECBF89BEC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B9A43D5-2208-00A3-5F39-11C96AAF86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0">
                      <a:schemeClr val="accent2"/>
                    </a:gs>
                    <a:gs pos="44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</a:pPr>
            <a:r>
              <a:rPr lang="en-US"/>
              <a:t>Speaker name or subtitle text </a:t>
            </a:r>
          </a:p>
        </p:txBody>
      </p:sp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C4907D-6DD7-6323-8BB1-B46C3FDC3F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E32038-5440-10A1-12BB-F4C5C374D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1" name="Picture 10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57D5364E-259D-F681-CD2A-1CF0525CA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EF059447-B210-BD67-21A3-BFC886D5B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33397" y="1638661"/>
            <a:ext cx="6014226" cy="3481948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AF843BC-20B5-FE0F-AA13-29B399C600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729653"/>
            <a:ext cx="450957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0">
                      <a:schemeClr val="accent2"/>
                    </a:gs>
                    <a:gs pos="44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823F54-8810-FC6F-10F7-C7461A4C5C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3250579"/>
            <a:ext cx="4509576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41C9ED-F35D-FD6C-0995-1FD66FF8F0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1222577"/>
            <a:ext cx="4523099" cy="12736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8FF79EA-382F-2621-818D-D9C5A4D25B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154273" y="1753155"/>
            <a:ext cx="5772478" cy="3252958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ECA0498-299E-E23F-C85B-C56B1CFF53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1218" y="521826"/>
            <a:ext cx="2291061" cy="3087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88900" dist="25400" dir="2820000" algn="tl" rotWithShape="0">
              <a:schemeClr val="accent2">
                <a:lumMod val="50000"/>
                <a:alpha val="29000"/>
              </a:scheme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kumimoji="0" lang="en-US" sz="1100" b="1" i="0" u="none" strike="noStrike" kern="0" cap="none" normalizeH="0" dirty="0" smtClean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>
              <a:defRPr lang="en-US" sz="1765" dirty="0" smtClean="0">
                <a:solidFill>
                  <a:schemeClr val="lt1"/>
                </a:solidFill>
              </a:defRPr>
            </a:lvl2pPr>
            <a:lvl3pPr>
              <a:defRPr lang="en-US" sz="1765" dirty="0" smtClean="0">
                <a:solidFill>
                  <a:schemeClr val="lt1"/>
                </a:solidFill>
              </a:defRPr>
            </a:lvl3pPr>
            <a:lvl4pPr>
              <a:defRPr lang="en-US" sz="1765" dirty="0" smtClean="0">
                <a:solidFill>
                  <a:schemeClr val="lt1"/>
                </a:solidFill>
              </a:defRPr>
            </a:lvl4pPr>
            <a:lvl5pPr>
              <a:defRPr lang="en-US" sz="1765" dirty="0">
                <a:solidFill>
                  <a:schemeClr val="lt1"/>
                </a:solidFill>
              </a:defRPr>
            </a:lvl5pPr>
          </a:lstStyle>
          <a:p>
            <a:pPr marL="228600" lvl="0" indent="-228600" algn="ctr" defTabSz="914400" fontAlgn="base">
              <a:spcBef>
                <a:spcPct val="0"/>
              </a:spcBef>
              <a:spcAft>
                <a:spcPct val="0"/>
              </a:spcAft>
              <a:buSzTx/>
            </a:pPr>
            <a:r>
              <a:rPr lang="en-US"/>
              <a:t>CLICK TO EDIT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21D41955-126D-C84A-895E-0357B5BBB4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677" y="6114402"/>
            <a:ext cx="5212080" cy="215444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lang="en-US" sz="1400">
                <a:ln w="3175">
                  <a:noFill/>
                </a:ln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731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4F582-09E6-4406-CDFB-FFF641B4CB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45625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078F7EE-7CC2-C5F9-7572-2B0CF4CC59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7BF0C-BFC6-0BD5-12A6-D6C557484C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19895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19895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9895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9895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9895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9895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47588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19895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19895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7005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7005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7005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7005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7005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7005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39775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005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005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0939258A-475F-CAC6-C582-9864152076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" y="-2853"/>
            <a:ext cx="12191999" cy="4826390"/>
          </a:xfrm>
          <a:prstGeom prst="rect">
            <a:avLst/>
          </a:prstGeom>
        </p:spPr>
      </p:pic>
      <p:pic>
        <p:nvPicPr>
          <p:cNvPr id="6" name="Picture 5" descr="A black and purple background&#10;&#10;Description automatically generated">
            <a:extLst>
              <a:ext uri="{FF2B5EF4-FFF2-40B4-BE49-F238E27FC236}">
                <a16:creationId xmlns:a16="http://schemas.microsoft.com/office/drawing/2014/main" id="{DD42DDB6-CAF9-638A-5D04-9471637196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227"/>
            <a:ext cx="12191999" cy="482639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3923681-0700-8C7C-10F7-A0037F9B66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F5A6984-8449-AD7E-11F1-E1F26A9D8B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7540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nk rectangular shapes on a white background&#10;&#10;Description automatically generated">
            <a:extLst>
              <a:ext uri="{FF2B5EF4-FFF2-40B4-BE49-F238E27FC236}">
                <a16:creationId xmlns:a16="http://schemas.microsoft.com/office/drawing/2014/main" id="{15F754F9-8A2A-16BE-1353-2C4ADBA5EC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7E176E-60E8-AED6-6B8D-93B57588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7000" b="1" kern="1200" cap="none" spc="0" baseline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A4D8912-9187-5EEA-19B6-CEB9AF11F0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5632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C0138C-F541-5BBE-1F85-E688F46629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1" name="Picture 10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0EF5503-575B-56FD-2CA7-F5DBFA9B4E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amet, consectetur adipiscing elit. Donec pretium, turpis vel varius consectetur, risus nibh ultricies nulla, non commodo dui enim quis diam. Nullam elementum rhoncus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3600" b="1" kern="1200" spc="0" baseline="0">
                <a:gradFill>
                  <a:gsLst>
                    <a:gs pos="2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F0424C-48A9-8B09-727F-30574CCFE4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3" name="Picture 12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066447BE-9476-255B-4FFB-3DDDBA897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5B4FF8F-EFC4-C19F-406D-F0A8D5EB62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 dirty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7B4A-6285-5C6B-2AA2-43757897BD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2216755-9813-B4D6-D66A-3596E646A7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7A088BBF-4792-529A-A89D-A73C09ED60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51490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987E6-4688-3DA3-1F56-801875A327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51490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1492A8D-29D7-B504-FD49-4F7523B3C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3440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AF3A3E1-E601-B30C-ABE8-0A5B77F2E9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440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25299F3-DA16-6AD8-47C9-4D4C691F56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752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674BC5F-6B05-3F0A-0D87-9703F41566B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72752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67BC4F3-1F5B-F3A1-E29C-79622C4778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42063" y="197071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4ECFB04-EC53-24C4-D2CE-267F714AFBA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42063" y="247003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678AE73-D83F-6313-F84E-B8D6EAF778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0677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0D44531-38E1-7335-1A44-8F43E67C5B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0677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9ED5611-56B0-0572-0A7B-8FCB86D74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51490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DEA8AF9-8C45-72A6-6103-528D72F1E7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51490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B3B99AE-D52B-AF00-AF79-8896C845C0B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03440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D388373B-A64C-0B49-C96C-88172D67D2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03440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000C482-9327-BE2E-10CB-0B4BF8CF438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72752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5E38B9A-02CD-1B7D-74C0-768E5BE64F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2752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DCB7C4EB-4250-D78B-44DA-33C1120922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2063" y="3649042"/>
            <a:ext cx="1721184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800" b="1" kern="1200" spc="0" baseline="0">
                <a:gradFill>
                  <a:gsLst>
                    <a:gs pos="10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C2AEE2-B192-56A1-0938-92B3F8A5BC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42063" y="4148360"/>
            <a:ext cx="1721184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</a:t>
            </a:r>
          </a:p>
        </p:txBody>
      </p:sp>
    </p:spTree>
    <p:extLst>
      <p:ext uri="{BB962C8B-B14F-4D97-AF65-F5344CB8AC3E}">
        <p14:creationId xmlns:p14="http://schemas.microsoft.com/office/powerpoint/2010/main" val="19731340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3F8C47-2330-0ECD-CC34-56496A88E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6" name="Picture 2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AD6C0AB-8934-DE6B-47DF-94B14720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3F8963C-861F-3BC3-237B-7B8D90401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2902990"/>
            <a:ext cx="3613209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Day 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539610"/>
            <a:ext cx="3613209" cy="492443"/>
          </a:xfrm>
        </p:spPr>
        <p:txBody>
          <a:bodyPr/>
          <a:lstStyle>
            <a:lvl1pPr>
              <a:defRPr sz="3200" b="1"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25FCE67-0B39-7DAB-46B1-5E210220F8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72" y="121434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9:05-9:30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6111" y="121434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5FC80C2-58A2-3B85-4839-52ECBE1D07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72" y="163650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9:30-10:30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13320D7-97EA-D5E2-E96C-A9217D663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72" y="205866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10:30-11:30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AF2B363-773C-2FBD-BEF2-79CB30A59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20072" y="248082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11:30-12:30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BF958A6-E2E6-445F-03FD-F221BAC30D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20072" y="290299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12:30-1:00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208908E-6209-A454-B05C-1A8D869E2C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0072" y="332515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1:00-1:30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E64AF40-AE55-0824-1FFB-D96B14FD5E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0072" y="374731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1:30-2:00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A7CC8A3-3714-9E29-8049-52411B7D0A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20072" y="416947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2:00-2:30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3077BE9-3824-42D1-2983-3E29D8EC3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20072" y="459163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2:30-3:00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EF23AA3-B8F3-D595-993E-29875EAF7C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0072" y="501380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3:00-3:30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AEFB43D-1F7D-5DB2-5248-0BB762F972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0072" y="5435963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3:30-5:00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36111" y="1636671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1EE734-0729-CCDA-A46D-E297985CB4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36111" y="2059000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6111" y="2481329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DA66843-AD30-27DC-22B5-34AB1CE5129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6111" y="2903658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Lunch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36111" y="3325987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36111" y="3748316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00E6A0-6FE0-2DDB-D26C-EAC14A2F82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6111" y="4170645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021EF6-5D08-0113-C3C9-5014E871978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6111" y="4592974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Sixth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36111" y="5015303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E9E31-BC62-8268-2948-1F81F4FF04E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36111" y="543763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40485498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1" r:id="rId1"/>
    <p:sldLayoutId id="2147485747" r:id="rId2"/>
    <p:sldLayoutId id="2147485736" r:id="rId3"/>
    <p:sldLayoutId id="2147485753" r:id="rId4"/>
    <p:sldLayoutId id="2147485670" r:id="rId5"/>
    <p:sldLayoutId id="2147485625" r:id="rId6"/>
    <p:sldLayoutId id="2147485656" r:id="rId7"/>
    <p:sldLayoutId id="2147485726" r:id="rId8"/>
    <p:sldLayoutId id="2147485732" r:id="rId9"/>
    <p:sldLayoutId id="2147485594" r:id="rId10"/>
    <p:sldLayoutId id="2147485708" r:id="rId11"/>
    <p:sldLayoutId id="2147485707" r:id="rId12"/>
    <p:sldLayoutId id="2147485576" r:id="rId13"/>
    <p:sldLayoutId id="2147485578" r:id="rId14"/>
    <p:sldLayoutId id="2147485756" r:id="rId15"/>
    <p:sldLayoutId id="2147485566" r:id="rId16"/>
    <p:sldLayoutId id="2147485647" r:id="rId17"/>
    <p:sldLayoutId id="2147485569" r:id="rId18"/>
    <p:sldLayoutId id="2147485727" r:id="rId19"/>
    <p:sldLayoutId id="2147485729" r:id="rId20"/>
    <p:sldLayoutId id="2147485733" r:id="rId21"/>
    <p:sldLayoutId id="2147485572" r:id="rId22"/>
    <p:sldLayoutId id="2147485695" r:id="rId23"/>
    <p:sldLayoutId id="2147485586" r:id="rId24"/>
    <p:sldLayoutId id="2147485706" r:id="rId25"/>
    <p:sldLayoutId id="2147485754" r:id="rId26"/>
    <p:sldLayoutId id="2147485650" r:id="rId27"/>
    <p:sldLayoutId id="2147485759" r:id="rId28"/>
    <p:sldLayoutId id="2147485534" r:id="rId29"/>
    <p:sldLayoutId id="2147485590" r:id="rId30"/>
    <p:sldLayoutId id="2147485582" r:id="rId31"/>
    <p:sldLayoutId id="2147485718" r:id="rId32"/>
    <p:sldLayoutId id="2147485598" r:id="rId33"/>
    <p:sldLayoutId id="2147485597" r:id="rId34"/>
    <p:sldLayoutId id="2147485538" r:id="rId35"/>
    <p:sldLayoutId id="2147485539" r:id="rId36"/>
    <p:sldLayoutId id="2147485541" r:id="rId37"/>
    <p:sldLayoutId id="2147485716" r:id="rId38"/>
    <p:sldLayoutId id="2147485546" r:id="rId39"/>
    <p:sldLayoutId id="2147485547" r:id="rId40"/>
    <p:sldLayoutId id="2147485504" r:id="rId41"/>
    <p:sldLayoutId id="2147485730" r:id="rId42"/>
    <p:sldLayoutId id="2147485698" r:id="rId43"/>
    <p:sldLayoutId id="2147485661" r:id="rId44"/>
    <p:sldLayoutId id="2147485556" r:id="rId45"/>
    <p:sldLayoutId id="2147485639" r:id="rId46"/>
    <p:sldLayoutId id="2147485600" r:id="rId47"/>
    <p:sldLayoutId id="2147485463" r:id="rId48"/>
    <p:sldLayoutId id="2147485655" r:id="rId49"/>
    <p:sldLayoutId id="2147485760" r:id="rId50"/>
    <p:sldLayoutId id="2147485638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visualstudio/tag/debug/" TargetMode="External"/><Relationship Id="rId2" Type="http://schemas.openxmlformats.org/officeDocument/2006/relationships/hyperlink" Target="https://developercommunity.visualstudio.com/home" TargetMode="External"/><Relationship Id="rId1" Type="http://schemas.openxmlformats.org/officeDocument/2006/relationships/slideLayout" Target="../slideLayouts/slideLayout49.xml"/><Relationship Id="rId5" Type="http://schemas.openxmlformats.org/officeDocument/2006/relationships/hyperlink" Target="https://twitter.com/VS_Debugger" TargetMode="External"/><Relationship Id="rId4" Type="http://schemas.openxmlformats.org/officeDocument/2006/relationships/hyperlink" Target="https://learn.microsoft.com/en-us/visualstudio/debugger/?view=vs-20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2FBF-48F6-CB14-CB52-D8D4EC9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0"/>
            <a:ext cx="7729261" cy="1629229"/>
          </a:xfrm>
        </p:spPr>
        <p:txBody>
          <a:bodyPr/>
          <a:lstStyle/>
          <a:p>
            <a:pPr algn="l"/>
            <a:r>
              <a:rPr lang="en-US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Master Visual Studio Debugging: Tips, Tricks, and AI Insights!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5AF78-6F15-F7FF-F1E0-DC6C6DC6B5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572000"/>
            <a:ext cx="5613831" cy="707886"/>
          </a:xfrm>
        </p:spPr>
        <p:txBody>
          <a:bodyPr/>
          <a:lstStyle/>
          <a:p>
            <a:r>
              <a:rPr lang="en-US" dirty="0"/>
              <a:t>Harshada Hole </a:t>
            </a:r>
          </a:p>
          <a:p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Product Manager </a:t>
            </a:r>
          </a:p>
          <a:p>
            <a:r>
              <a:rPr lang="en-US" sz="14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Visual Studio Debugger and Profiler</a:t>
            </a:r>
          </a:p>
        </p:txBody>
      </p:sp>
      <p:pic>
        <p:nvPicPr>
          <p:cNvPr id="10" name="Picture Placeholder 9" descr="A person smiling at camera&#10;&#10;Description automatically generated">
            <a:extLst>
              <a:ext uri="{FF2B5EF4-FFF2-40B4-BE49-F238E27FC236}">
                <a16:creationId xmlns:a16="http://schemas.microsoft.com/office/drawing/2014/main" id="{004AB2AC-5000-0371-547E-AB39ECACE08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4952" b="49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701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730" y="1325001"/>
            <a:ext cx="3192272" cy="249299"/>
          </a:xfrm>
        </p:spPr>
        <p:txBody>
          <a:bodyPr/>
          <a:lstStyle/>
          <a:p>
            <a:pPr marL="0" indent="0" fontAlgn="base">
              <a:lnSpc>
                <a:spcPct val="90000"/>
              </a:lnSpc>
              <a:buNone/>
            </a:pPr>
            <a:r>
              <a:rPr lang="en-US" sz="1800" b="1" dirty="0"/>
              <a:t>Core Debugging features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What's on Display Today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22730" y="1754717"/>
            <a:ext cx="3980542" cy="3514808"/>
          </a:xfrm>
        </p:spPr>
        <p:txBody>
          <a:bodyPr/>
          <a:lstStyle/>
          <a:p>
            <a:pPr fontAlgn="base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Hot Reload </a:t>
            </a:r>
          </a:p>
          <a:p>
            <a:pPr fontAlgn="base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Conditional Breakpoints</a:t>
            </a:r>
          </a:p>
          <a:p>
            <a:pPr fontAlgn="base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Breakpoint Groups</a:t>
            </a:r>
          </a:p>
          <a:p>
            <a:pPr fontAlgn="base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Default Breakpoint Group</a:t>
            </a:r>
          </a:p>
          <a:p>
            <a:pPr fontAlgn="base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 err="1"/>
              <a:t>IEnumerable</a:t>
            </a:r>
            <a:r>
              <a:rPr lang="en-US" sz="1400" dirty="0"/>
              <a:t> Visualizer with editable expressions </a:t>
            </a:r>
          </a:p>
          <a:p>
            <a:pPr fontAlgn="base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Inline Return Values </a:t>
            </a:r>
          </a:p>
          <a:p>
            <a:pPr fontAlgn="base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Force Run to Cursor </a:t>
            </a:r>
          </a:p>
          <a:p>
            <a:pPr fontAlgn="base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Auto-</a:t>
            </a:r>
            <a:r>
              <a:rPr lang="en-US" sz="1400" dirty="0" err="1"/>
              <a:t>decompilation</a:t>
            </a:r>
            <a:r>
              <a:rPr lang="en-US" sz="1400" dirty="0"/>
              <a:t> of external libraries </a:t>
            </a:r>
          </a:p>
          <a:p>
            <a:pPr fontAlgn="base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External Sources Debugging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51412" y="1325002"/>
            <a:ext cx="3192272" cy="249299"/>
          </a:xfrm>
        </p:spPr>
        <p:txBody>
          <a:bodyPr/>
          <a:lstStyle/>
          <a:p>
            <a:pPr marL="0" indent="0" fontAlgn="base">
              <a:lnSpc>
                <a:spcPct val="90000"/>
              </a:lnSpc>
              <a:buFont typeface="Arial"/>
              <a:buNone/>
            </a:pPr>
            <a:r>
              <a:rPr lang="en-US" sz="1800" b="1" i="0" dirty="0">
                <a:effectLst/>
              </a:rPr>
              <a:t>AI Assisted Experience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95994" y="1946260"/>
            <a:ext cx="3192272" cy="1754326"/>
          </a:xfrm>
        </p:spPr>
        <p:txBody>
          <a:bodyPr/>
          <a:lstStyle/>
          <a:p>
            <a:pPr fontAlgn="base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AI Exception assistance </a:t>
            </a:r>
            <a:r>
              <a:rPr lang="en-US" sz="1400" b="0" i="0" u="none" strike="noStrike" dirty="0">
                <a:effectLst/>
              </a:rPr>
              <a:t> </a:t>
            </a:r>
            <a:r>
              <a:rPr lang="en-US" sz="1400" b="0" i="0" dirty="0">
                <a:effectLst/>
              </a:rPr>
              <a:t>​</a:t>
            </a:r>
          </a:p>
          <a:p>
            <a:pPr fontAlgn="base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AI-</a:t>
            </a:r>
            <a:r>
              <a:rPr lang="en-US" sz="1400" b="0" i="0" u="none" strike="noStrike" dirty="0">
                <a:effectLst/>
              </a:rPr>
              <a:t>generated expressions for Conditional  Breakpoints &amp; </a:t>
            </a:r>
            <a:r>
              <a:rPr lang="en-US" sz="1400" b="0" i="0" u="none" strike="noStrike" dirty="0" err="1">
                <a:effectLst/>
              </a:rPr>
              <a:t>Tracepoints</a:t>
            </a:r>
            <a:endParaRPr lang="en-US" sz="1400" b="0" i="0" u="none" strike="noStrike" dirty="0">
              <a:effectLst/>
            </a:endParaRPr>
          </a:p>
          <a:p>
            <a:pPr fontAlgn="base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AI Variable analysis </a:t>
            </a:r>
          </a:p>
          <a:p>
            <a:pPr fontAlgn="base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AI Return Value analysis 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FAD8-DFE1-0C7E-A39B-ED0BD35E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182506"/>
            <a:ext cx="9144000" cy="2492990"/>
          </a:xfrm>
        </p:spPr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DFE72-0737-8B0E-AFDA-CAC6B043A810}"/>
              </a:ext>
            </a:extLst>
          </p:cNvPr>
          <p:cNvSpPr txBox="1"/>
          <p:nvPr/>
        </p:nvSpPr>
        <p:spPr>
          <a:xfrm>
            <a:off x="3060193" y="3315393"/>
            <a:ext cx="699211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Share ideas on the </a:t>
            </a:r>
            <a:r>
              <a:rPr lang="en-US" sz="1400" dirty="0">
                <a:hlinkClick r:id="rId2"/>
              </a:rPr>
              <a:t>Developer Community</a:t>
            </a:r>
            <a:endParaRPr lang="en-US" altLang="en-US" sz="1400" dirty="0"/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Follow : </a:t>
            </a:r>
            <a:r>
              <a:rPr lang="en-US" sz="1400" dirty="0">
                <a:hlinkClick r:id="rId3"/>
              </a:rPr>
              <a:t>Visual Studio Blog</a:t>
            </a:r>
            <a:r>
              <a:rPr lang="en-US" sz="1400" dirty="0"/>
              <a:t> , </a:t>
            </a:r>
            <a:r>
              <a:rPr lang="en-US" sz="1400" dirty="0">
                <a:hlinkClick r:id="rId4"/>
              </a:rPr>
              <a:t>Debugger Documentation</a:t>
            </a:r>
            <a:r>
              <a:rPr lang="en-US" sz="1400" i="0" dirty="0">
                <a:solidFill>
                  <a:srgbClr val="242424"/>
                </a:solidFill>
                <a:effectLst/>
              </a:rPr>
              <a:t> , </a:t>
            </a:r>
            <a:r>
              <a:rPr lang="en-US" sz="1400" i="0" u="sng" dirty="0">
                <a:effectLst/>
                <a:hlinkClick r:id="rId5"/>
              </a:rPr>
              <a:t>Twitter @VS_Debugger </a:t>
            </a:r>
            <a:r>
              <a:rPr lang="en-US" sz="1400" i="0" u="sng" dirty="0">
                <a:effectLst/>
              </a:rPr>
              <a:t>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 updates </a:t>
            </a:r>
            <a:endParaRPr lang="en-US" sz="1400" dirty="0"/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b="1" dirty="0"/>
              <a:t>For any questions please email : </a:t>
            </a:r>
            <a:r>
              <a:rPr lang="en-US" sz="1400" dirty="0"/>
              <a:t>Visual Studio Debugger User Community &lt;vsdbgsig@microsoft.com&gt;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ED3EA3-D791-1410-D0E6-AB7FBB36E2DB}"/>
              </a:ext>
            </a:extLst>
          </p:cNvPr>
          <p:cNvCxnSpPr/>
          <p:nvPr/>
        </p:nvCxnSpPr>
        <p:spPr>
          <a:xfrm>
            <a:off x="3657600" y="3193473"/>
            <a:ext cx="4939145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07443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MediaServiceKeyPoints xmlns="2d42ac82-96fd-4d07-96a2-5105c1e596b0" xsi:nil="true"/>
    <lcf76f155ced4ddcb4097134ff3c332f xmlns="2d42ac82-96fd-4d07-96a2-5105c1e596b0">
      <Terms xmlns="http://schemas.microsoft.com/office/infopath/2007/PartnerControls"/>
    </lcf76f155ced4ddcb4097134ff3c332f>
    <SharedWithUsers xmlns="2d63339a-1f2c-492d-8f9e-0c08854769e7">
      <UserInfo>
        <DisplayName>Brand Central Administrators</DisplayName>
        <AccountId>2570</AccountId>
        <AccountType/>
      </UserInfo>
      <UserInfo>
        <DisplayName>Teresa Conte</DisplayName>
        <AccountId>563</AccountId>
        <AccountType/>
      </UserInfo>
      <UserInfo>
        <DisplayName>Nannette Sperling (Synaxis Corporation)</DisplayName>
        <AccountId>565</AccountId>
        <AccountType/>
      </UserInfo>
    </SharedWithUsers>
    <MediaLengthInSeconds xmlns="2d42ac82-96fd-4d07-96a2-5105c1e596b0" xsi:nil="true"/>
    <Date xmlns="2d42ac82-96fd-4d07-96a2-5105c1e596b0" xsi:nil="true"/>
    <TaxKeywordTaxHTField xmlns="230e9df3-be65-4c73-a93b-d1236ebd677e">
      <Terms xmlns="http://schemas.microsoft.com/office/infopath/2007/PartnerControls"/>
    </TaxKeywordTaxHTFiel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1BFCDBC2DFE848AFFF5BCA15F752CA" ma:contentTypeVersion="19" ma:contentTypeDescription="Create a new document." ma:contentTypeScope="" ma:versionID="ec712fd6103fc73eaedcc2706976b15a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d42ac82-96fd-4d07-96a2-5105c1e596b0" xmlns:ns4="2d63339a-1f2c-492d-8f9e-0c08854769e7" targetNamespace="http://schemas.microsoft.com/office/2006/metadata/properties" ma:root="true" ma:fieldsID="e6c6823d9ad672519f11f6a6c3eafed0" ns1:_="" ns2:_="" ns3:_="" ns4:_="">
    <xsd:import namespace="http://schemas.microsoft.com/sharepoint/v3"/>
    <xsd:import namespace="230e9df3-be65-4c73-a93b-d1236ebd677e"/>
    <xsd:import namespace="2d42ac82-96fd-4d07-96a2-5105c1e596b0"/>
    <xsd:import namespace="2d63339a-1f2c-492d-8f9e-0c08854769e7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3:MediaServiceDateTaken" minOccurs="0"/>
                <xsd:element ref="ns3:MediaLengthInSeconds" minOccurs="0"/>
                <xsd:element ref="ns1:_ip_UnifiedCompliancePolicyProperties" minOccurs="0"/>
                <xsd:element ref="ns1:_ip_UnifiedCompliancePolicyUIAction" minOccurs="0"/>
                <xsd:element ref="ns3:Date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ocTags" minOccurs="0"/>
                <xsd:element ref="ns3:MediaServiceObjectDetectorVersions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72337964-1520-447c-8f9e-d5619b480972}" ma:internalName="TaxCatchAll" ma:showField="CatchAllData" ma:web="2d63339a-1f2c-492d-8f9e-0c08854769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72337964-1520-447c-8f9e-d5619b480972}" ma:internalName="TaxCatchAllLabel" ma:readOnly="true" ma:showField="CatchAllDataLabel" ma:web="2d63339a-1f2c-492d-8f9e-0c08854769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42ac82-96fd-4d07-96a2-5105c1e596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Date" ma:index="22" nillable="true" ma:displayName="Date" ma:description="Date of the review." ma:format="DateOnly" ma:internalName="Date">
      <xsd:simpleType>
        <xsd:restriction base="dms:DateTime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7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3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63339a-1f2c-492d-8f9e-0c08854769e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230e9df3-be65-4c73-a93b-d1236ebd677e"/>
    <ds:schemaRef ds:uri="f4aeeda7-2297-4178-a67d-3034bec8e0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d828ee92-dbad-4375-8042-4f6bb67bf2e9"/>
    <ds:schemaRef ds:uri="http://www.w3.org/XML/1998/namespace"/>
    <ds:schemaRef ds:uri="http://purl.org/dc/dcmitype/"/>
    <ds:schemaRef ds:uri="2d42ac82-96fd-4d07-96a2-5105c1e596b0"/>
    <ds:schemaRef ds:uri="2d63339a-1f2c-492d-8f9e-0c08854769e7"/>
  </ds:schemaRefs>
</ds:datastoreItem>
</file>

<file path=customXml/itemProps3.xml><?xml version="1.0" encoding="utf-8"?>
<ds:datastoreItem xmlns:ds="http://schemas.openxmlformats.org/officeDocument/2006/customXml" ds:itemID="{89FE14BE-48A9-490C-A82C-306433AFE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d42ac82-96fd-4d07-96a2-5105c1e596b0"/>
    <ds:schemaRef ds:uri="2d63339a-1f2c-492d-8f9e-0c08854769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124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Open Sans ExtraBold</vt:lpstr>
      <vt:lpstr>Segoe Sans Text</vt:lpstr>
      <vt:lpstr>Open Sans</vt:lpstr>
      <vt:lpstr>Segoe UI</vt:lpstr>
      <vt:lpstr>Calibri</vt:lpstr>
      <vt:lpstr>Arial</vt:lpstr>
      <vt:lpstr>Wingdings</vt:lpstr>
      <vt:lpstr>Azure 2023 Template</vt:lpstr>
      <vt:lpstr>Master Visual Studio Debugging: Tips, Tricks, and AI Insights!</vt:lpstr>
      <vt:lpstr>What's on Display Today</vt:lpstr>
      <vt:lpstr>Thank you  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&lt;Event name&gt;</dc:subject>
  <dc:creator>Andres Pacheco</dc:creator>
  <cp:keywords/>
  <dc:description/>
  <cp:lastModifiedBy>Harshada Hole</cp:lastModifiedBy>
  <cp:revision>7</cp:revision>
  <cp:lastPrinted>2023-02-15T20:48:24Z</cp:lastPrinted>
  <dcterms:created xsi:type="dcterms:W3CDTF">2024-03-20T21:44:03Z</dcterms:created>
  <dcterms:modified xsi:type="dcterms:W3CDTF">2024-10-23T03:48:12Z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Ref">
    <vt:lpwstr>https://api.informationprotection.azure.com/api/72f988bf-86f1-41af-91ab-2d7cd011db47</vt:lpwstr>
  </property>
  <property fmtid="{D5CDD505-2E9C-101B-9397-08002B2CF9AE}" pid="13" name="MSIP_Label_f42aa342-8706-4288-bd11-ebb85995028c_SetDate">
    <vt:lpwstr>2017-08-29T14:27:20.8568347-07:00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Extended_MSFT_Method">
    <vt:lpwstr>Automatic</vt:lpwstr>
  </property>
  <property fmtid="{D5CDD505-2E9C-101B-9397-08002B2CF9AE}" pid="16" name="Sensitivity">
    <vt:lpwstr>General</vt:lpwstr>
  </property>
  <property fmtid="{D5CDD505-2E9C-101B-9397-08002B2CF9AE}" pid="17" name="MediaServiceImageTags">
    <vt:lpwstr/>
  </property>
  <property fmtid="{D5CDD505-2E9C-101B-9397-08002B2CF9AE}" pid="18" name="ComplianceAssetId">
    <vt:lpwstr/>
  </property>
  <property fmtid="{D5CDD505-2E9C-101B-9397-08002B2CF9AE}" pid="19" name="TriggerFlowInfo">
    <vt:lpwstr/>
  </property>
  <property fmtid="{D5CDD505-2E9C-101B-9397-08002B2CF9AE}" pid="20" name="_activity">
    <vt:lpwstr>{"FileActivityType":"9","FileActivityTimeStamp":"2024-03-20T22:56:18.820Z","FileActivityUsersOnPage":[{"DisplayName":"Andres Pacheco","Id":"anpacheco@microsoft.com"}],"FileActivityNavigationId":null}</vt:lpwstr>
  </property>
  <property fmtid="{D5CDD505-2E9C-101B-9397-08002B2CF9AE}" pid="21" name="_ExtendedDescription">
    <vt:lpwstr/>
  </property>
  <property fmtid="{D5CDD505-2E9C-101B-9397-08002B2CF9AE}" pid="22" name="ContentTypeId">
    <vt:lpwstr>0x010100771BFCDBC2DFE848AFFF5BCA15F752CA</vt:lpwstr>
  </property>
  <property fmtid="{D5CDD505-2E9C-101B-9397-08002B2CF9AE}" pid="23" name="Order">
    <vt:lpwstr>2610800.00000000</vt:lpwstr>
  </property>
  <property fmtid="{D5CDD505-2E9C-101B-9397-08002B2CF9AE}" pid="24" name="TaxKeyword">
    <vt:lpwstr/>
  </property>
</Properties>
</file>